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11/15/2024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4861" y="1519707"/>
            <a:ext cx="8100812" cy="1665191"/>
          </a:xfrm>
        </p:spPr>
        <p:txBody>
          <a:bodyPr>
            <a:normAutofit/>
          </a:bodyPr>
          <a:lstStyle/>
          <a:p>
            <a:r>
              <a:rPr lang="en-US" sz="3600" dirty="0" smtClean="0">
                <a:latin typeface="Times New Roman" panose="02020603050405020304" pitchFamily="18" charset="0"/>
                <a:cs typeface="Times New Roman" panose="02020603050405020304" pitchFamily="18" charset="0"/>
              </a:rPr>
              <a:t>THE PERSONAL FINANCIAL MANAGEMENT APP</a:t>
            </a:r>
            <a:endParaRPr lang="en-IN" sz="36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515377" y="3996266"/>
            <a:ext cx="6987645" cy="2430291"/>
          </a:xfrm>
        </p:spPr>
        <p:txBody>
          <a:bodyPr>
            <a:normAutofit/>
          </a:bodyPr>
          <a:lstStyle/>
          <a:p>
            <a:r>
              <a:rPr lang="en-US" b="1" dirty="0" smtClean="0">
                <a:latin typeface="Times New Roman" panose="02020603050405020304" pitchFamily="18" charset="0"/>
                <a:cs typeface="Times New Roman" panose="02020603050405020304" pitchFamily="18" charset="0"/>
              </a:rPr>
              <a:t>PRESENTED BY</a:t>
            </a:r>
          </a:p>
          <a:p>
            <a:r>
              <a:rPr lang="en-US" b="1" dirty="0" smtClean="0">
                <a:latin typeface="Times New Roman" panose="02020603050405020304" pitchFamily="18" charset="0"/>
                <a:cs typeface="Times New Roman" panose="02020603050405020304" pitchFamily="18" charset="0"/>
              </a:rPr>
              <a:t>D.Swetha-812022104084</a:t>
            </a:r>
          </a:p>
          <a:p>
            <a:r>
              <a:rPr lang="en-US" b="1" dirty="0" smtClean="0">
                <a:latin typeface="Times New Roman" panose="02020603050405020304" pitchFamily="18" charset="0"/>
                <a:cs typeface="Times New Roman" panose="02020603050405020304" pitchFamily="18" charset="0"/>
              </a:rPr>
              <a:t>S.Srimathi-812022104075</a:t>
            </a:r>
          </a:p>
          <a:p>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A.Shabnam</a:t>
            </a:r>
            <a:r>
              <a:rPr lang="en-IN" b="1" dirty="0">
                <a:latin typeface="Times New Roman" panose="02020603050405020304" pitchFamily="18" charset="0"/>
                <a:cs typeface="Times New Roman" panose="02020603050405020304" pitchFamily="18" charset="0"/>
              </a:rPr>
              <a:t> Sajitha-812022104309</a:t>
            </a:r>
          </a:p>
          <a:p>
            <a:r>
              <a:rPr lang="en-IN" b="1" dirty="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82614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2085" y="1018839"/>
            <a:ext cx="6096000" cy="3970318"/>
          </a:xfrm>
          <a:prstGeom prst="rect">
            <a:avLst/>
          </a:prstGeom>
        </p:spPr>
        <p:txBody>
          <a:bodyPr>
            <a:spAutoFit/>
          </a:bodyPr>
          <a:lstStyle/>
          <a:p>
            <a:r>
              <a:rPr lang="en-IN" dirty="0"/>
              <a:t> </a:t>
            </a:r>
            <a:r>
              <a:rPr lang="en-IN" dirty="0" err="1"/>
              <a:t>LazyColumn</a:t>
            </a:r>
            <a:r>
              <a:rPr lang="en-IN" dirty="0"/>
              <a:t> {</a:t>
            </a:r>
          </a:p>
          <a:p>
            <a:r>
              <a:rPr lang="en-IN" dirty="0"/>
              <a:t>                items(items) { items -&gt;</a:t>
            </a:r>
          </a:p>
          <a:p>
            <a:r>
              <a:rPr lang="en-IN" dirty="0"/>
              <a:t>                    Column(modifier = </a:t>
            </a:r>
            <a:r>
              <a:rPr lang="en-IN" dirty="0" err="1"/>
              <a:t>Modifier.padding</a:t>
            </a:r>
            <a:r>
              <a:rPr lang="en-IN" dirty="0"/>
              <a:t>(top = 16.dp, start = 48.dp, bottom = 20.dp)) {</a:t>
            </a:r>
          </a:p>
          <a:p>
            <a:r>
              <a:rPr lang="en-IN" dirty="0"/>
              <a:t>                        Text("</a:t>
            </a:r>
            <a:r>
              <a:rPr lang="en-IN" dirty="0" err="1"/>
              <a:t>Item_Name</a:t>
            </a:r>
            <a:r>
              <a:rPr lang="en-IN" dirty="0"/>
              <a:t>: ${</a:t>
            </a:r>
            <a:r>
              <a:rPr lang="en-IN" dirty="0" err="1"/>
              <a:t>items.itemName</a:t>
            </a:r>
            <a:r>
              <a:rPr lang="en-IN" dirty="0"/>
              <a:t>}")</a:t>
            </a:r>
          </a:p>
          <a:p>
            <a:r>
              <a:rPr lang="en-IN" dirty="0"/>
              <a:t>                        Text("Quantity: ${</a:t>
            </a:r>
            <a:r>
              <a:rPr lang="en-IN" dirty="0" err="1"/>
              <a:t>items.quantity</a:t>
            </a:r>
            <a:r>
              <a:rPr lang="en-IN" dirty="0"/>
              <a:t>}")</a:t>
            </a:r>
          </a:p>
          <a:p>
            <a:r>
              <a:rPr lang="en-IN" dirty="0"/>
              <a:t>                        Text("Cost: ${</a:t>
            </a:r>
            <a:r>
              <a:rPr lang="en-IN" dirty="0" err="1"/>
              <a:t>items.cost</a:t>
            </a:r>
            <a:r>
              <a:rPr lang="en-IN" dirty="0"/>
              <a:t>}")</a:t>
            </a:r>
          </a:p>
          <a:p>
            <a:r>
              <a:rPr lang="en-IN" dirty="0"/>
              <a:t>                    }</a:t>
            </a:r>
          </a:p>
          <a:p>
            <a:r>
              <a:rPr lang="en-IN" dirty="0"/>
              <a:t>                }</a:t>
            </a:r>
          </a:p>
          <a:p>
            <a:r>
              <a:rPr lang="en-IN" dirty="0"/>
              <a:t>            }</a:t>
            </a:r>
          </a:p>
          <a:p>
            <a:r>
              <a:rPr lang="en-IN" dirty="0"/>
              <a:t>        }</a:t>
            </a:r>
          </a:p>
          <a:p>
            <a:endParaRPr lang="en-IN" dirty="0"/>
          </a:p>
          <a:p>
            <a:r>
              <a:rPr lang="en-IN" dirty="0"/>
              <a:t>    }</a:t>
            </a:r>
          </a:p>
          <a:p>
            <a:r>
              <a:rPr lang="en-IN" dirty="0"/>
              <a:t>}</a:t>
            </a:r>
          </a:p>
        </p:txBody>
      </p:sp>
    </p:spTree>
    <p:extLst>
      <p:ext uri="{BB962C8B-B14F-4D97-AF65-F5344CB8AC3E}">
        <p14:creationId xmlns:p14="http://schemas.microsoft.com/office/powerpoint/2010/main" val="1551526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OUTPUT</a:t>
            </a:r>
            <a:endParaRPr lang="en-IN" sz="3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8355" y="2335368"/>
            <a:ext cx="6250624" cy="3514260"/>
          </a:xfrm>
          <a:prstGeom prst="rect">
            <a:avLst/>
          </a:prstGeom>
        </p:spPr>
      </p:pic>
    </p:spTree>
    <p:extLst>
      <p:ext uri="{BB962C8B-B14F-4D97-AF65-F5344CB8AC3E}">
        <p14:creationId xmlns:p14="http://schemas.microsoft.com/office/powerpoint/2010/main" val="27646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84" y="465313"/>
            <a:ext cx="5105276" cy="28703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475" y="3582000"/>
            <a:ext cx="5540507" cy="3115014"/>
          </a:xfrm>
          <a:prstGeom prst="rect">
            <a:avLst/>
          </a:prstGeom>
        </p:spPr>
      </p:pic>
    </p:spTree>
    <p:extLst>
      <p:ext uri="{BB962C8B-B14F-4D97-AF65-F5344CB8AC3E}">
        <p14:creationId xmlns:p14="http://schemas.microsoft.com/office/powerpoint/2010/main" val="358647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911" y="3388816"/>
            <a:ext cx="5655043" cy="31794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315" y="255027"/>
            <a:ext cx="5138670" cy="2889091"/>
          </a:xfrm>
          <a:prstGeom prst="rect">
            <a:avLst/>
          </a:prstGeom>
        </p:spPr>
      </p:pic>
    </p:spTree>
    <p:extLst>
      <p:ext uri="{BB962C8B-B14F-4D97-AF65-F5344CB8AC3E}">
        <p14:creationId xmlns:p14="http://schemas.microsoft.com/office/powerpoint/2010/main" val="4222814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620" y="1223493"/>
            <a:ext cx="8564450" cy="4803820"/>
          </a:xfrm>
          <a:prstGeom prst="rect">
            <a:avLst/>
          </a:prstGeom>
        </p:spPr>
      </p:pic>
    </p:spTree>
    <p:extLst>
      <p:ext uri="{BB962C8B-B14F-4D97-AF65-F5344CB8AC3E}">
        <p14:creationId xmlns:p14="http://schemas.microsoft.com/office/powerpoint/2010/main" val="2628906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862" y="685800"/>
            <a:ext cx="9468162" cy="924059"/>
          </a:xfrm>
        </p:spPr>
        <p:txBody>
          <a:bodyPr>
            <a:normAutofit/>
          </a:bodyPr>
          <a:lstStyle/>
          <a:p>
            <a:r>
              <a:rPr lang="en-IN" sz="3200" b="1" dirty="0">
                <a:latin typeface="Times New Roman" panose="02020603050405020304" pitchFamily="18" charset="0"/>
                <a:cs typeface="Times New Roman" panose="02020603050405020304" pitchFamily="18" charset="0"/>
              </a:rPr>
              <a:t>DESCRIPTION </a:t>
            </a:r>
          </a:p>
        </p:txBody>
      </p:sp>
      <p:sp>
        <p:nvSpPr>
          <p:cNvPr id="3" name="Rectangle 2"/>
          <p:cNvSpPr/>
          <p:nvPr/>
        </p:nvSpPr>
        <p:spPr>
          <a:xfrm>
            <a:off x="2034863" y="2215165"/>
            <a:ext cx="7109138" cy="230832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Our app is a user-friendly, all-in-one financial tool designed to help individuals take control of their personal finances effortlessly. From budgeting and expense tracking to savings goals and investment insights, this app provides users with everything they need to make smarter financial decisions.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377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SOURCE CODE</a:t>
            </a:r>
            <a:endParaRPr lang="en-IN" sz="3200" b="1" dirty="0">
              <a:latin typeface="Times New Roman" panose="02020603050405020304" pitchFamily="18" charset="0"/>
              <a:cs typeface="Times New Roman" panose="02020603050405020304" pitchFamily="18" charset="0"/>
            </a:endParaRPr>
          </a:p>
        </p:txBody>
      </p:sp>
      <p:sp>
        <p:nvSpPr>
          <p:cNvPr id="4" name="Rectangle 3"/>
          <p:cNvSpPr/>
          <p:nvPr/>
        </p:nvSpPr>
        <p:spPr>
          <a:xfrm>
            <a:off x="2545724" y="2258379"/>
            <a:ext cx="6096000" cy="4247317"/>
          </a:xfrm>
          <a:prstGeom prst="rect">
            <a:avLst/>
          </a:prstGeom>
        </p:spPr>
        <p:txBody>
          <a:bodyPr>
            <a:spAutoFit/>
          </a:bodyPr>
          <a:lstStyle/>
          <a:p>
            <a:r>
              <a:rPr lang="en-IN" dirty="0"/>
              <a:t>package </a:t>
            </a:r>
            <a:r>
              <a:rPr lang="en-IN" dirty="0" err="1"/>
              <a:t>com.example.expensestracker</a:t>
            </a:r>
            <a:endParaRPr lang="en-IN" dirty="0"/>
          </a:p>
          <a:p>
            <a:endParaRPr lang="en-IN" dirty="0"/>
          </a:p>
          <a:p>
            <a:r>
              <a:rPr lang="en-IN" dirty="0"/>
              <a:t>import </a:t>
            </a:r>
            <a:r>
              <a:rPr lang="en-IN" dirty="0" err="1"/>
              <a:t>android.annotation.SuppressLint</a:t>
            </a:r>
            <a:endParaRPr lang="en-IN" dirty="0"/>
          </a:p>
          <a:p>
            <a:r>
              <a:rPr lang="en-IN" dirty="0"/>
              <a:t>import </a:t>
            </a:r>
            <a:r>
              <a:rPr lang="en-IN" dirty="0" err="1"/>
              <a:t>android.content.Intent</a:t>
            </a:r>
            <a:endParaRPr lang="en-IN" dirty="0"/>
          </a:p>
          <a:p>
            <a:r>
              <a:rPr lang="en-IN" dirty="0"/>
              <a:t>import </a:t>
            </a:r>
            <a:r>
              <a:rPr lang="en-IN" dirty="0" err="1"/>
              <a:t>android.os.Bundle</a:t>
            </a:r>
            <a:endParaRPr lang="en-IN" dirty="0"/>
          </a:p>
          <a:p>
            <a:r>
              <a:rPr lang="en-IN" dirty="0"/>
              <a:t>import </a:t>
            </a:r>
            <a:r>
              <a:rPr lang="en-IN" dirty="0" err="1"/>
              <a:t>android.util.Log</a:t>
            </a:r>
            <a:endParaRPr lang="en-IN" dirty="0"/>
          </a:p>
          <a:p>
            <a:r>
              <a:rPr lang="en-IN" dirty="0"/>
              <a:t>import </a:t>
            </a:r>
            <a:r>
              <a:rPr lang="en-IN" dirty="0" err="1"/>
              <a:t>androidx.activity.ComponentActivity</a:t>
            </a:r>
            <a:endParaRPr lang="en-IN" dirty="0"/>
          </a:p>
          <a:p>
            <a:r>
              <a:rPr lang="en-IN" dirty="0"/>
              <a:t>import </a:t>
            </a:r>
            <a:r>
              <a:rPr lang="en-IN" dirty="0" err="1"/>
              <a:t>androidx.activity.compose.setContent</a:t>
            </a:r>
            <a:endParaRPr lang="en-IN" dirty="0"/>
          </a:p>
          <a:p>
            <a:r>
              <a:rPr lang="en-IN" dirty="0"/>
              <a:t>import </a:t>
            </a:r>
            <a:r>
              <a:rPr lang="en-IN" dirty="0" err="1"/>
              <a:t>androidx.compose.foundation.ScrollState</a:t>
            </a:r>
            <a:endParaRPr lang="en-IN" dirty="0"/>
          </a:p>
          <a:p>
            <a:r>
              <a:rPr lang="en-IN" dirty="0"/>
              <a:t>import androidx.compose.foundation.layout.*</a:t>
            </a:r>
          </a:p>
          <a:p>
            <a:r>
              <a:rPr lang="en-IN" dirty="0"/>
              <a:t>import </a:t>
            </a:r>
            <a:r>
              <a:rPr lang="en-IN" dirty="0" err="1"/>
              <a:t>androidx.compose.foundation.lazy.LazyColumn</a:t>
            </a:r>
            <a:endParaRPr lang="en-IN" dirty="0"/>
          </a:p>
          <a:p>
            <a:r>
              <a:rPr lang="en-IN" dirty="0"/>
              <a:t>import </a:t>
            </a:r>
            <a:r>
              <a:rPr lang="en-IN" dirty="0" err="1"/>
              <a:t>androidx.compose.foundation.lazy.LazyRow</a:t>
            </a:r>
            <a:endParaRPr lang="en-IN" dirty="0"/>
          </a:p>
          <a:p>
            <a:r>
              <a:rPr lang="en-IN" dirty="0"/>
              <a:t>import </a:t>
            </a:r>
            <a:r>
              <a:rPr lang="en-IN" dirty="0" err="1"/>
              <a:t>androidx.compose.foundation.lazy.items</a:t>
            </a:r>
            <a:endParaRPr lang="en-IN" dirty="0"/>
          </a:p>
          <a:p>
            <a:r>
              <a:rPr lang="en-IN" dirty="0"/>
              <a:t>import </a:t>
            </a:r>
            <a:r>
              <a:rPr lang="en-IN" dirty="0" err="1"/>
              <a:t>androidx.compose.foundation.verticalScroll</a:t>
            </a:r>
            <a:endParaRPr lang="en-IN" dirty="0"/>
          </a:p>
          <a:p>
            <a:r>
              <a:rPr lang="en-IN" dirty="0"/>
              <a:t>import androidx.compose.material.*</a:t>
            </a:r>
          </a:p>
        </p:txBody>
      </p:sp>
    </p:spTree>
    <p:extLst>
      <p:ext uri="{BB962C8B-B14F-4D97-AF65-F5344CB8AC3E}">
        <p14:creationId xmlns:p14="http://schemas.microsoft.com/office/powerpoint/2010/main" val="330564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7842" y="751757"/>
            <a:ext cx="7358130" cy="2585323"/>
          </a:xfrm>
          <a:prstGeom prst="rect">
            <a:avLst/>
          </a:prstGeom>
        </p:spPr>
        <p:txBody>
          <a:bodyPr wrap="square">
            <a:spAutoFit/>
          </a:bodyPr>
          <a:lstStyle/>
          <a:p>
            <a:r>
              <a:rPr lang="en-IN" dirty="0"/>
              <a:t>import </a:t>
            </a:r>
            <a:r>
              <a:rPr lang="en-IN" dirty="0" err="1"/>
              <a:t>androidx.compose.runtime.Composable</a:t>
            </a:r>
            <a:endParaRPr lang="en-IN" dirty="0"/>
          </a:p>
          <a:p>
            <a:r>
              <a:rPr lang="en-IN" dirty="0"/>
              <a:t>import </a:t>
            </a:r>
            <a:r>
              <a:rPr lang="en-IN" dirty="0" err="1"/>
              <a:t>androidx.compose.ui.Modifier</a:t>
            </a:r>
            <a:endParaRPr lang="en-IN" dirty="0"/>
          </a:p>
          <a:p>
            <a:r>
              <a:rPr lang="en-IN" dirty="0"/>
              <a:t>import </a:t>
            </a:r>
            <a:r>
              <a:rPr lang="en-IN" dirty="0" err="1"/>
              <a:t>androidx.compose.ui.graphics.Color</a:t>
            </a:r>
            <a:endParaRPr lang="en-IN" dirty="0"/>
          </a:p>
          <a:p>
            <a:r>
              <a:rPr lang="en-IN" dirty="0"/>
              <a:t>import </a:t>
            </a:r>
            <a:r>
              <a:rPr lang="en-IN" dirty="0" err="1"/>
              <a:t>androidx.compose.ui.text.font.FontWeight</a:t>
            </a:r>
            <a:endParaRPr lang="en-IN" dirty="0"/>
          </a:p>
          <a:p>
            <a:r>
              <a:rPr lang="en-IN" dirty="0"/>
              <a:t>import </a:t>
            </a:r>
            <a:r>
              <a:rPr lang="en-IN" dirty="0" err="1"/>
              <a:t>androidx.compose.ui.text.style.TextAlign</a:t>
            </a:r>
            <a:endParaRPr lang="en-IN" dirty="0"/>
          </a:p>
          <a:p>
            <a:r>
              <a:rPr lang="en-IN" dirty="0"/>
              <a:t>import </a:t>
            </a:r>
            <a:r>
              <a:rPr lang="en-IN" dirty="0" err="1"/>
              <a:t>androidx.compose.ui.tooling.preview.Preview</a:t>
            </a:r>
            <a:endParaRPr lang="en-IN" dirty="0"/>
          </a:p>
          <a:p>
            <a:r>
              <a:rPr lang="en-IN" dirty="0"/>
              <a:t>import </a:t>
            </a:r>
            <a:r>
              <a:rPr lang="en-IN" dirty="0" err="1"/>
              <a:t>androidx.compose.ui.unit.dp</a:t>
            </a:r>
            <a:endParaRPr lang="en-IN" dirty="0"/>
          </a:p>
          <a:p>
            <a:r>
              <a:rPr lang="en-IN" dirty="0"/>
              <a:t>import </a:t>
            </a:r>
            <a:r>
              <a:rPr lang="en-IN" dirty="0" err="1"/>
              <a:t>androidx.compose.ui.unit.sp</a:t>
            </a:r>
            <a:endParaRPr lang="en-IN" dirty="0"/>
          </a:p>
          <a:p>
            <a:r>
              <a:rPr lang="en-IN" dirty="0"/>
              <a:t>import </a:t>
            </a:r>
            <a:r>
              <a:rPr lang="en-IN" dirty="0" err="1"/>
              <a:t>com.example.expensestracker.ui.theme.ExpensesTrackerTheme</a:t>
            </a:r>
            <a:endParaRPr lang="en-IN" dirty="0"/>
          </a:p>
        </p:txBody>
      </p:sp>
      <p:sp>
        <p:nvSpPr>
          <p:cNvPr id="3" name="Rectangle 2"/>
          <p:cNvSpPr/>
          <p:nvPr/>
        </p:nvSpPr>
        <p:spPr>
          <a:xfrm>
            <a:off x="1944711" y="3733320"/>
            <a:ext cx="7688686" cy="2031325"/>
          </a:xfrm>
          <a:prstGeom prst="rect">
            <a:avLst/>
          </a:prstGeom>
        </p:spPr>
        <p:txBody>
          <a:bodyPr wrap="square">
            <a:spAutoFit/>
          </a:bodyPr>
          <a:lstStyle/>
          <a:p>
            <a:r>
              <a:rPr lang="en-IN" dirty="0"/>
              <a:t>class </a:t>
            </a:r>
            <a:r>
              <a:rPr lang="en-IN" dirty="0" err="1"/>
              <a:t>ViewRecordsActivity</a:t>
            </a:r>
            <a:r>
              <a:rPr lang="en-IN" dirty="0"/>
              <a:t> : </a:t>
            </a:r>
            <a:r>
              <a:rPr lang="en-IN" dirty="0" err="1"/>
              <a:t>ComponentActivity</a:t>
            </a:r>
            <a:r>
              <a:rPr lang="en-IN" dirty="0"/>
              <a:t>() {</a:t>
            </a:r>
          </a:p>
          <a:p>
            <a:r>
              <a:rPr lang="en-IN" dirty="0"/>
              <a:t>    private </a:t>
            </a:r>
            <a:r>
              <a:rPr lang="en-IN" dirty="0" err="1"/>
              <a:t>lateinit</a:t>
            </a:r>
            <a:r>
              <a:rPr lang="en-IN" dirty="0"/>
              <a:t> </a:t>
            </a:r>
            <a:r>
              <a:rPr lang="en-IN" dirty="0" err="1"/>
              <a:t>var</a:t>
            </a:r>
            <a:r>
              <a:rPr lang="en-IN" dirty="0"/>
              <a:t> </a:t>
            </a:r>
            <a:r>
              <a:rPr lang="en-IN" dirty="0" err="1"/>
              <a:t>itemsDatabaseHelper</a:t>
            </a:r>
            <a:r>
              <a:rPr lang="en-IN" dirty="0"/>
              <a:t>: </a:t>
            </a:r>
            <a:r>
              <a:rPr lang="en-IN" dirty="0" err="1"/>
              <a:t>ItemsDatabaseHelper</a:t>
            </a:r>
            <a:endParaRPr lang="en-IN" dirty="0"/>
          </a:p>
          <a:p>
            <a:r>
              <a:rPr lang="en-IN" dirty="0"/>
              <a:t>    @</a:t>
            </a:r>
            <a:r>
              <a:rPr lang="en-IN" dirty="0" err="1"/>
              <a:t>SuppressLint</a:t>
            </a:r>
            <a:r>
              <a:rPr lang="en-IN" dirty="0"/>
              <a:t>("</a:t>
            </a:r>
            <a:r>
              <a:rPr lang="en-IN" dirty="0" err="1"/>
              <a:t>UnusedMaterialScaffoldPaddingParameter</a:t>
            </a:r>
            <a:r>
              <a:rPr lang="en-IN" dirty="0"/>
              <a:t>", "</a:t>
            </a:r>
            <a:r>
              <a:rPr lang="en-IN" dirty="0" err="1"/>
              <a:t>SuspiciousIndentation</a:t>
            </a:r>
            <a:r>
              <a:rPr lang="en-IN" dirty="0"/>
              <a:t>")</a:t>
            </a:r>
          </a:p>
          <a:p>
            <a:r>
              <a:rPr lang="en-IN" dirty="0"/>
              <a:t>    override fun </a:t>
            </a:r>
            <a:r>
              <a:rPr lang="en-IN" dirty="0" err="1"/>
              <a:t>onCreate</a:t>
            </a:r>
            <a:r>
              <a:rPr lang="en-IN" dirty="0"/>
              <a:t>(</a:t>
            </a:r>
            <a:r>
              <a:rPr lang="en-IN" dirty="0" err="1"/>
              <a:t>savedInstanceState</a:t>
            </a:r>
            <a:r>
              <a:rPr lang="en-IN" dirty="0"/>
              <a:t>: Bundle?) {</a:t>
            </a:r>
          </a:p>
          <a:p>
            <a:r>
              <a:rPr lang="en-IN" dirty="0"/>
              <a:t>        </a:t>
            </a:r>
            <a:r>
              <a:rPr lang="en-IN" dirty="0" err="1"/>
              <a:t>super.onCreate</a:t>
            </a:r>
            <a:r>
              <a:rPr lang="en-IN" dirty="0"/>
              <a:t>(</a:t>
            </a:r>
            <a:r>
              <a:rPr lang="en-IN" dirty="0" err="1"/>
              <a:t>savedInstanceState</a:t>
            </a:r>
            <a:r>
              <a:rPr lang="en-IN" dirty="0"/>
              <a:t>)</a:t>
            </a:r>
          </a:p>
          <a:p>
            <a:r>
              <a:rPr lang="en-IN" dirty="0"/>
              <a:t>        </a:t>
            </a:r>
            <a:r>
              <a:rPr lang="en-IN" dirty="0" err="1"/>
              <a:t>itemsDatabaseHelper</a:t>
            </a:r>
            <a:r>
              <a:rPr lang="en-IN" dirty="0"/>
              <a:t> = </a:t>
            </a:r>
            <a:r>
              <a:rPr lang="en-IN" dirty="0" err="1"/>
              <a:t>ItemsDatabaseHelper</a:t>
            </a:r>
            <a:r>
              <a:rPr lang="en-IN" dirty="0"/>
              <a:t>(this)</a:t>
            </a:r>
          </a:p>
        </p:txBody>
      </p:sp>
    </p:spTree>
    <p:extLst>
      <p:ext uri="{BB962C8B-B14F-4D97-AF65-F5344CB8AC3E}">
        <p14:creationId xmlns:p14="http://schemas.microsoft.com/office/powerpoint/2010/main" val="1812942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25769" y="579549"/>
            <a:ext cx="7418231" cy="3693319"/>
          </a:xfrm>
          <a:prstGeom prst="rect">
            <a:avLst/>
          </a:prstGeom>
        </p:spPr>
        <p:txBody>
          <a:bodyPr wrap="square">
            <a:spAutoFit/>
          </a:bodyPr>
          <a:lstStyle/>
          <a:p>
            <a:r>
              <a:rPr lang="en-IN" dirty="0"/>
              <a:t> </a:t>
            </a:r>
            <a:r>
              <a:rPr lang="en-IN" dirty="0" err="1"/>
              <a:t>setContent</a:t>
            </a:r>
            <a:r>
              <a:rPr lang="en-IN" dirty="0"/>
              <a:t> {</a:t>
            </a:r>
          </a:p>
          <a:p>
            <a:r>
              <a:rPr lang="en-IN" dirty="0"/>
              <a:t>            Scaffold(</a:t>
            </a:r>
          </a:p>
          <a:p>
            <a:r>
              <a:rPr lang="en-IN" dirty="0"/>
              <a:t>                // in scaffold we are specifying top bar.</a:t>
            </a:r>
          </a:p>
          <a:p>
            <a:r>
              <a:rPr lang="en-IN" dirty="0"/>
              <a:t>                </a:t>
            </a:r>
            <a:r>
              <a:rPr lang="en-IN" dirty="0" err="1"/>
              <a:t>bottomBar</a:t>
            </a:r>
            <a:r>
              <a:rPr lang="en-IN" dirty="0"/>
              <a:t> = {</a:t>
            </a:r>
          </a:p>
          <a:p>
            <a:r>
              <a:rPr lang="en-IN" dirty="0"/>
              <a:t>                    // inside top bar we are specifying</a:t>
            </a:r>
          </a:p>
          <a:p>
            <a:r>
              <a:rPr lang="en-IN" dirty="0"/>
              <a:t>                    // background </a:t>
            </a:r>
            <a:r>
              <a:rPr lang="en-IN" dirty="0" err="1"/>
              <a:t>color</a:t>
            </a:r>
            <a:r>
              <a:rPr lang="en-IN" dirty="0"/>
              <a:t>.</a:t>
            </a:r>
          </a:p>
          <a:p>
            <a:r>
              <a:rPr lang="en-IN" dirty="0"/>
              <a:t>                    </a:t>
            </a:r>
            <a:r>
              <a:rPr lang="en-IN" dirty="0" err="1"/>
              <a:t>BottomAppBar</a:t>
            </a:r>
            <a:r>
              <a:rPr lang="en-IN" dirty="0"/>
              <a:t>(</a:t>
            </a:r>
            <a:r>
              <a:rPr lang="en-IN" dirty="0" err="1"/>
              <a:t>backgroundColor</a:t>
            </a:r>
            <a:r>
              <a:rPr lang="en-IN" dirty="0"/>
              <a:t> = </a:t>
            </a:r>
            <a:r>
              <a:rPr lang="en-IN" dirty="0" err="1"/>
              <a:t>Color</a:t>
            </a:r>
            <a:r>
              <a:rPr lang="en-IN" dirty="0"/>
              <a:t>(0xFFadbef4),</a:t>
            </a:r>
          </a:p>
          <a:p>
            <a:r>
              <a:rPr lang="en-IN" dirty="0"/>
              <a:t>                        modifier = </a:t>
            </a:r>
            <a:r>
              <a:rPr lang="en-IN" dirty="0" err="1"/>
              <a:t>Modifier.height</a:t>
            </a:r>
            <a:r>
              <a:rPr lang="en-IN" dirty="0"/>
              <a:t>(80.dp),</a:t>
            </a:r>
          </a:p>
          <a:p>
            <a:r>
              <a:rPr lang="en-IN" dirty="0"/>
              <a:t>                        // along with that we are specifying</a:t>
            </a:r>
          </a:p>
          <a:p>
            <a:r>
              <a:rPr lang="en-IN" dirty="0"/>
              <a:t>                        // title for our top bar.</a:t>
            </a:r>
          </a:p>
          <a:p>
            <a:r>
              <a:rPr lang="en-IN" dirty="0"/>
              <a:t>                        content = {</a:t>
            </a:r>
          </a:p>
          <a:p>
            <a:endParaRPr lang="en-IN" dirty="0"/>
          </a:p>
          <a:p>
            <a:r>
              <a:rPr lang="en-IN" dirty="0"/>
              <a:t>                            Spacer(modifier = </a:t>
            </a:r>
            <a:r>
              <a:rPr lang="en-IN" dirty="0" err="1"/>
              <a:t>Modifier.width</a:t>
            </a:r>
            <a:r>
              <a:rPr lang="en-IN" dirty="0"/>
              <a:t>(15.dp))</a:t>
            </a:r>
          </a:p>
        </p:txBody>
      </p:sp>
      <p:sp>
        <p:nvSpPr>
          <p:cNvPr id="4" name="Rectangle 3"/>
          <p:cNvSpPr/>
          <p:nvPr/>
        </p:nvSpPr>
        <p:spPr>
          <a:xfrm>
            <a:off x="2610119" y="4272677"/>
            <a:ext cx="6096000" cy="2585323"/>
          </a:xfrm>
          <a:prstGeom prst="rect">
            <a:avLst/>
          </a:prstGeom>
        </p:spPr>
        <p:txBody>
          <a:bodyPr>
            <a:spAutoFit/>
          </a:bodyPr>
          <a:lstStyle/>
          <a:p>
            <a:r>
              <a:rPr lang="en-IN" dirty="0"/>
              <a:t> Button(</a:t>
            </a:r>
          </a:p>
          <a:p>
            <a:r>
              <a:rPr lang="en-IN" dirty="0"/>
              <a:t>                                </a:t>
            </a:r>
            <a:r>
              <a:rPr lang="en-IN" dirty="0" err="1"/>
              <a:t>onClick</a:t>
            </a:r>
            <a:r>
              <a:rPr lang="en-IN" dirty="0"/>
              <a:t> = {</a:t>
            </a:r>
          </a:p>
          <a:p>
            <a:r>
              <a:rPr lang="en-IN" dirty="0"/>
              <a:t>                                    </a:t>
            </a:r>
            <a:r>
              <a:rPr lang="en-IN" dirty="0" err="1"/>
              <a:t>startActivity</a:t>
            </a:r>
            <a:r>
              <a:rPr lang="en-IN" dirty="0"/>
              <a:t>(</a:t>
            </a:r>
          </a:p>
          <a:p>
            <a:r>
              <a:rPr lang="en-IN" dirty="0"/>
              <a:t>                                        Intent(</a:t>
            </a:r>
          </a:p>
          <a:p>
            <a:r>
              <a:rPr lang="en-IN" dirty="0"/>
              <a:t>                                            </a:t>
            </a:r>
            <a:r>
              <a:rPr lang="en-IN" dirty="0" err="1"/>
              <a:t>applicationContext</a:t>
            </a:r>
            <a:r>
              <a:rPr lang="en-IN" dirty="0"/>
              <a:t>,</a:t>
            </a:r>
          </a:p>
          <a:p>
            <a:r>
              <a:rPr lang="en-IN" dirty="0"/>
              <a:t>                                            </a:t>
            </a:r>
            <a:r>
              <a:rPr lang="en-IN" dirty="0" err="1"/>
              <a:t>AddExpensesActivity</a:t>
            </a:r>
            <a:r>
              <a:rPr lang="en-IN" dirty="0"/>
              <a:t>::class.java</a:t>
            </a:r>
          </a:p>
          <a:p>
            <a:r>
              <a:rPr lang="en-IN" dirty="0"/>
              <a:t>                                        )</a:t>
            </a:r>
          </a:p>
          <a:p>
            <a:r>
              <a:rPr lang="en-IN" dirty="0"/>
              <a:t>                                    )</a:t>
            </a:r>
          </a:p>
          <a:p>
            <a:r>
              <a:rPr lang="en-IN" dirty="0"/>
              <a:t>                                },</a:t>
            </a:r>
          </a:p>
        </p:txBody>
      </p:sp>
    </p:spTree>
    <p:extLst>
      <p:ext uri="{BB962C8B-B14F-4D97-AF65-F5344CB8AC3E}">
        <p14:creationId xmlns:p14="http://schemas.microsoft.com/office/powerpoint/2010/main" val="289822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7589" y="58847"/>
            <a:ext cx="7186411" cy="6186309"/>
          </a:xfrm>
          <a:prstGeom prst="rect">
            <a:avLst/>
          </a:prstGeom>
        </p:spPr>
        <p:txBody>
          <a:bodyPr wrap="square">
            <a:spAutoFit/>
          </a:bodyPr>
          <a:lstStyle/>
          <a:p>
            <a:r>
              <a:rPr lang="en-IN" dirty="0"/>
              <a:t> </a:t>
            </a:r>
            <a:r>
              <a:rPr lang="en-IN" dirty="0" err="1"/>
              <a:t>colors</a:t>
            </a:r>
            <a:r>
              <a:rPr lang="en-IN" dirty="0"/>
              <a:t> = </a:t>
            </a:r>
            <a:r>
              <a:rPr lang="en-IN" dirty="0" err="1"/>
              <a:t>ButtonDefaults.buttonColors</a:t>
            </a:r>
            <a:r>
              <a:rPr lang="en-IN" dirty="0"/>
              <a:t>(</a:t>
            </a:r>
            <a:r>
              <a:rPr lang="en-IN" dirty="0" err="1"/>
              <a:t>backgroundColor</a:t>
            </a:r>
            <a:r>
              <a:rPr lang="en-IN" dirty="0"/>
              <a:t> = </a:t>
            </a:r>
            <a:r>
              <a:rPr lang="en-IN" dirty="0" err="1"/>
              <a:t>Color.White</a:t>
            </a:r>
            <a:r>
              <a:rPr lang="en-IN" dirty="0"/>
              <a:t>),</a:t>
            </a:r>
          </a:p>
          <a:p>
            <a:r>
              <a:rPr lang="en-IN" dirty="0"/>
              <a:t>                                modifier = </a:t>
            </a:r>
            <a:r>
              <a:rPr lang="en-IN" dirty="0" err="1"/>
              <a:t>Modifier.size</a:t>
            </a:r>
            <a:r>
              <a:rPr lang="en-IN" dirty="0"/>
              <a:t>(height = 55.dp, width = 110.dp)</a:t>
            </a:r>
          </a:p>
          <a:p>
            <a:r>
              <a:rPr lang="en-IN" dirty="0"/>
              <a:t>                            )</a:t>
            </a:r>
          </a:p>
          <a:p>
            <a:r>
              <a:rPr lang="en-IN" dirty="0"/>
              <a:t>                            {</a:t>
            </a:r>
          </a:p>
          <a:p>
            <a:r>
              <a:rPr lang="en-IN" dirty="0"/>
              <a:t>                                Text(</a:t>
            </a:r>
          </a:p>
          <a:p>
            <a:r>
              <a:rPr lang="en-IN" dirty="0"/>
              <a:t>                                    text = "Add Expenses", </a:t>
            </a:r>
            <a:r>
              <a:rPr lang="en-IN" dirty="0" err="1"/>
              <a:t>color</a:t>
            </a:r>
            <a:r>
              <a:rPr lang="en-IN" dirty="0"/>
              <a:t> = </a:t>
            </a:r>
            <a:r>
              <a:rPr lang="en-IN" dirty="0" err="1"/>
              <a:t>Color.Black</a:t>
            </a:r>
            <a:r>
              <a:rPr lang="en-IN" dirty="0"/>
              <a:t>, </a:t>
            </a:r>
            <a:r>
              <a:rPr lang="en-IN" dirty="0" err="1"/>
              <a:t>fontSize</a:t>
            </a:r>
            <a:r>
              <a:rPr lang="en-IN" dirty="0"/>
              <a:t> = 14.sp,</a:t>
            </a:r>
          </a:p>
          <a:p>
            <a:r>
              <a:rPr lang="en-IN" dirty="0"/>
              <a:t>                                    </a:t>
            </a:r>
            <a:r>
              <a:rPr lang="en-IN" dirty="0" err="1"/>
              <a:t>textAlign</a:t>
            </a:r>
            <a:r>
              <a:rPr lang="en-IN" dirty="0"/>
              <a:t> = </a:t>
            </a:r>
            <a:r>
              <a:rPr lang="en-IN" dirty="0" err="1"/>
              <a:t>TextAlign.Center</a:t>
            </a:r>
            <a:endParaRPr lang="en-IN" dirty="0"/>
          </a:p>
          <a:p>
            <a:r>
              <a:rPr lang="en-IN" dirty="0"/>
              <a:t>                                )</a:t>
            </a:r>
          </a:p>
          <a:p>
            <a:r>
              <a:rPr lang="en-IN" dirty="0"/>
              <a:t>                            }</a:t>
            </a:r>
          </a:p>
          <a:p>
            <a:endParaRPr lang="en-IN" dirty="0"/>
          </a:p>
          <a:p>
            <a:r>
              <a:rPr lang="en-IN" dirty="0"/>
              <a:t>                            Spacer(modifier = </a:t>
            </a:r>
            <a:r>
              <a:rPr lang="en-IN" dirty="0" err="1"/>
              <a:t>Modifier.width</a:t>
            </a:r>
            <a:r>
              <a:rPr lang="en-IN" dirty="0"/>
              <a:t>(15.dp))</a:t>
            </a:r>
          </a:p>
          <a:p>
            <a:endParaRPr lang="en-IN" dirty="0"/>
          </a:p>
          <a:p>
            <a:r>
              <a:rPr lang="en-IN" dirty="0"/>
              <a:t>                            Button(</a:t>
            </a:r>
          </a:p>
          <a:p>
            <a:r>
              <a:rPr lang="en-IN" dirty="0"/>
              <a:t>                                </a:t>
            </a:r>
            <a:r>
              <a:rPr lang="en-IN" dirty="0" err="1"/>
              <a:t>onClick</a:t>
            </a:r>
            <a:r>
              <a:rPr lang="en-IN" dirty="0"/>
              <a:t> = {</a:t>
            </a:r>
          </a:p>
          <a:p>
            <a:r>
              <a:rPr lang="en-IN" dirty="0"/>
              <a:t>                                    </a:t>
            </a:r>
            <a:r>
              <a:rPr lang="en-IN" dirty="0" err="1"/>
              <a:t>startActivity</a:t>
            </a:r>
            <a:r>
              <a:rPr lang="en-IN" dirty="0"/>
              <a:t>(</a:t>
            </a:r>
          </a:p>
          <a:p>
            <a:r>
              <a:rPr lang="en-IN" dirty="0"/>
              <a:t>                                        Intent(</a:t>
            </a:r>
          </a:p>
          <a:p>
            <a:r>
              <a:rPr lang="en-IN" dirty="0"/>
              <a:t>                                            </a:t>
            </a:r>
            <a:r>
              <a:rPr lang="en-IN" dirty="0" err="1"/>
              <a:t>applicationContext</a:t>
            </a:r>
            <a:r>
              <a:rPr lang="en-IN" dirty="0"/>
              <a:t>,</a:t>
            </a:r>
          </a:p>
          <a:p>
            <a:r>
              <a:rPr lang="en-IN" dirty="0"/>
              <a:t>                                            </a:t>
            </a:r>
            <a:r>
              <a:rPr lang="en-IN" dirty="0" err="1"/>
              <a:t>SetLimitActivity</a:t>
            </a:r>
            <a:r>
              <a:rPr lang="en-IN" dirty="0"/>
              <a:t>::class.java</a:t>
            </a:r>
          </a:p>
          <a:p>
            <a:r>
              <a:rPr lang="en-IN" dirty="0"/>
              <a:t>                                        )</a:t>
            </a:r>
          </a:p>
          <a:p>
            <a:r>
              <a:rPr lang="en-IN" dirty="0"/>
              <a:t>                                    )</a:t>
            </a:r>
          </a:p>
          <a:p>
            <a:r>
              <a:rPr lang="en-IN" dirty="0"/>
              <a:t>                                },</a:t>
            </a:r>
          </a:p>
        </p:txBody>
      </p:sp>
    </p:spTree>
    <p:extLst>
      <p:ext uri="{BB962C8B-B14F-4D97-AF65-F5344CB8AC3E}">
        <p14:creationId xmlns:p14="http://schemas.microsoft.com/office/powerpoint/2010/main" val="386806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4209" y="461466"/>
            <a:ext cx="6096000" cy="5909310"/>
          </a:xfrm>
          <a:prstGeom prst="rect">
            <a:avLst/>
          </a:prstGeom>
        </p:spPr>
        <p:txBody>
          <a:bodyPr>
            <a:spAutoFit/>
          </a:bodyPr>
          <a:lstStyle/>
          <a:p>
            <a:r>
              <a:rPr lang="en-IN" dirty="0"/>
              <a:t> </a:t>
            </a:r>
            <a:r>
              <a:rPr lang="en-IN" dirty="0" err="1"/>
              <a:t>colors</a:t>
            </a:r>
            <a:r>
              <a:rPr lang="en-IN" dirty="0"/>
              <a:t> = </a:t>
            </a:r>
            <a:r>
              <a:rPr lang="en-IN" dirty="0" err="1"/>
              <a:t>ButtonDefaults.buttonColors</a:t>
            </a:r>
            <a:r>
              <a:rPr lang="en-IN" dirty="0"/>
              <a:t>(</a:t>
            </a:r>
            <a:r>
              <a:rPr lang="en-IN" dirty="0" err="1"/>
              <a:t>backgroundColor</a:t>
            </a:r>
            <a:r>
              <a:rPr lang="en-IN" dirty="0"/>
              <a:t> = </a:t>
            </a:r>
            <a:r>
              <a:rPr lang="en-IN" dirty="0" err="1"/>
              <a:t>Color.White</a:t>
            </a:r>
            <a:r>
              <a:rPr lang="en-IN" dirty="0"/>
              <a:t>),</a:t>
            </a:r>
          </a:p>
          <a:p>
            <a:r>
              <a:rPr lang="en-IN" dirty="0"/>
              <a:t>                                modifier = </a:t>
            </a:r>
            <a:r>
              <a:rPr lang="en-IN" dirty="0" err="1"/>
              <a:t>Modifier.size</a:t>
            </a:r>
            <a:r>
              <a:rPr lang="en-IN" dirty="0"/>
              <a:t>(height = 55.dp, width = 110.dp)</a:t>
            </a:r>
          </a:p>
          <a:p>
            <a:r>
              <a:rPr lang="en-IN" dirty="0"/>
              <a:t>                            )</a:t>
            </a:r>
          </a:p>
          <a:p>
            <a:r>
              <a:rPr lang="en-IN" dirty="0"/>
              <a:t>                            {</a:t>
            </a:r>
          </a:p>
          <a:p>
            <a:r>
              <a:rPr lang="en-IN" dirty="0"/>
              <a:t>                                Text(</a:t>
            </a:r>
          </a:p>
          <a:p>
            <a:r>
              <a:rPr lang="en-IN" dirty="0"/>
              <a:t>                                    text = "Set Limit", </a:t>
            </a:r>
            <a:r>
              <a:rPr lang="en-IN" dirty="0" err="1"/>
              <a:t>color</a:t>
            </a:r>
            <a:r>
              <a:rPr lang="en-IN" dirty="0"/>
              <a:t> = </a:t>
            </a:r>
            <a:r>
              <a:rPr lang="en-IN" dirty="0" err="1"/>
              <a:t>Color.Black</a:t>
            </a:r>
            <a:r>
              <a:rPr lang="en-IN" dirty="0"/>
              <a:t>, </a:t>
            </a:r>
            <a:r>
              <a:rPr lang="en-IN" dirty="0" err="1"/>
              <a:t>fontSize</a:t>
            </a:r>
            <a:r>
              <a:rPr lang="en-IN" dirty="0"/>
              <a:t> = 14.sp,</a:t>
            </a:r>
          </a:p>
          <a:p>
            <a:r>
              <a:rPr lang="en-IN" dirty="0"/>
              <a:t>                                    </a:t>
            </a:r>
            <a:r>
              <a:rPr lang="en-IN" dirty="0" err="1"/>
              <a:t>textAlign</a:t>
            </a:r>
            <a:r>
              <a:rPr lang="en-IN" dirty="0"/>
              <a:t> = </a:t>
            </a:r>
            <a:r>
              <a:rPr lang="en-IN" dirty="0" err="1"/>
              <a:t>TextAlign.Center</a:t>
            </a:r>
            <a:endParaRPr lang="en-IN" dirty="0"/>
          </a:p>
          <a:p>
            <a:r>
              <a:rPr lang="en-IN" dirty="0"/>
              <a:t>                                )</a:t>
            </a:r>
          </a:p>
          <a:p>
            <a:r>
              <a:rPr lang="en-IN" dirty="0"/>
              <a:t>                            }</a:t>
            </a:r>
          </a:p>
          <a:p>
            <a:endParaRPr lang="en-IN" dirty="0"/>
          </a:p>
          <a:p>
            <a:r>
              <a:rPr lang="en-IN" dirty="0"/>
              <a:t>                            Spacer(modifier = </a:t>
            </a:r>
            <a:r>
              <a:rPr lang="en-IN" dirty="0" err="1"/>
              <a:t>Modifier.width</a:t>
            </a:r>
            <a:r>
              <a:rPr lang="en-IN" dirty="0"/>
              <a:t>(15.dp))</a:t>
            </a:r>
          </a:p>
          <a:p>
            <a:endParaRPr lang="en-IN" dirty="0"/>
          </a:p>
          <a:p>
            <a:r>
              <a:rPr lang="en-IN" dirty="0"/>
              <a:t>                            Button(</a:t>
            </a:r>
          </a:p>
          <a:p>
            <a:r>
              <a:rPr lang="en-IN" dirty="0"/>
              <a:t>                                </a:t>
            </a:r>
            <a:r>
              <a:rPr lang="en-IN" dirty="0" err="1"/>
              <a:t>onClick</a:t>
            </a:r>
            <a:r>
              <a:rPr lang="en-IN" dirty="0"/>
              <a:t> = {</a:t>
            </a:r>
          </a:p>
          <a:p>
            <a:r>
              <a:rPr lang="en-IN" dirty="0"/>
              <a:t>                                    </a:t>
            </a:r>
            <a:r>
              <a:rPr lang="en-IN" dirty="0" err="1"/>
              <a:t>startActivity</a:t>
            </a:r>
            <a:r>
              <a:rPr lang="en-IN" dirty="0"/>
              <a:t>(</a:t>
            </a:r>
          </a:p>
          <a:p>
            <a:r>
              <a:rPr lang="en-IN" dirty="0"/>
              <a:t>                                        Intent(</a:t>
            </a:r>
          </a:p>
          <a:p>
            <a:r>
              <a:rPr lang="en-IN" dirty="0"/>
              <a:t>                                            </a:t>
            </a:r>
            <a:r>
              <a:rPr lang="en-IN" dirty="0" err="1"/>
              <a:t>applicationContext</a:t>
            </a:r>
            <a:r>
              <a:rPr lang="en-IN" dirty="0"/>
              <a:t>,</a:t>
            </a:r>
          </a:p>
          <a:p>
            <a:r>
              <a:rPr lang="en-IN" dirty="0"/>
              <a:t>                                            </a:t>
            </a:r>
            <a:r>
              <a:rPr lang="en-IN" dirty="0" err="1"/>
              <a:t>ViewRecordsActivity</a:t>
            </a:r>
            <a:r>
              <a:rPr lang="en-IN" dirty="0"/>
              <a:t>::class.java</a:t>
            </a:r>
          </a:p>
        </p:txBody>
      </p:sp>
    </p:spTree>
    <p:extLst>
      <p:ext uri="{BB962C8B-B14F-4D97-AF65-F5344CB8AC3E}">
        <p14:creationId xmlns:p14="http://schemas.microsoft.com/office/powerpoint/2010/main" val="250145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2900" y="0"/>
            <a:ext cx="5370491" cy="6740307"/>
          </a:xfrm>
          <a:prstGeom prst="rect">
            <a:avLst/>
          </a:prstGeom>
        </p:spPr>
        <p:txBody>
          <a:bodyPr wrap="square">
            <a:spAutoFit/>
          </a:bodyPr>
          <a:lstStyle/>
          <a:p>
            <a:r>
              <a:rPr lang="en-IN" dirty="0"/>
              <a:t> )</a:t>
            </a:r>
          </a:p>
          <a:p>
            <a:r>
              <a:rPr lang="en-IN" dirty="0"/>
              <a:t>                                    )</a:t>
            </a:r>
          </a:p>
          <a:p>
            <a:r>
              <a:rPr lang="en-IN" dirty="0"/>
              <a:t>                                },</a:t>
            </a:r>
          </a:p>
          <a:p>
            <a:r>
              <a:rPr lang="en-IN" dirty="0"/>
              <a:t>                                </a:t>
            </a:r>
            <a:r>
              <a:rPr lang="en-IN" dirty="0" err="1"/>
              <a:t>colors</a:t>
            </a:r>
            <a:r>
              <a:rPr lang="en-IN" dirty="0"/>
              <a:t> = </a:t>
            </a:r>
            <a:r>
              <a:rPr lang="en-IN" dirty="0" err="1"/>
              <a:t>ButtonDefaults.buttonColors</a:t>
            </a:r>
            <a:r>
              <a:rPr lang="en-IN" dirty="0"/>
              <a:t>(</a:t>
            </a:r>
            <a:r>
              <a:rPr lang="en-IN" dirty="0" err="1"/>
              <a:t>backgroundColor</a:t>
            </a:r>
            <a:r>
              <a:rPr lang="en-IN" dirty="0"/>
              <a:t> = </a:t>
            </a:r>
            <a:r>
              <a:rPr lang="en-IN" dirty="0" err="1"/>
              <a:t>Color.White</a:t>
            </a:r>
            <a:r>
              <a:rPr lang="en-IN" dirty="0"/>
              <a:t>),</a:t>
            </a:r>
          </a:p>
          <a:p>
            <a:r>
              <a:rPr lang="en-IN" dirty="0"/>
              <a:t>                                modifier = </a:t>
            </a:r>
            <a:r>
              <a:rPr lang="en-IN" dirty="0" err="1"/>
              <a:t>Modifier.size</a:t>
            </a:r>
            <a:r>
              <a:rPr lang="en-IN" dirty="0"/>
              <a:t>(height = 55.dp, width = 110.dp)</a:t>
            </a:r>
          </a:p>
          <a:p>
            <a:r>
              <a:rPr lang="en-IN" dirty="0"/>
              <a:t>                            )</a:t>
            </a:r>
          </a:p>
          <a:p>
            <a:r>
              <a:rPr lang="en-IN" dirty="0"/>
              <a:t>                            {</a:t>
            </a:r>
          </a:p>
          <a:p>
            <a:r>
              <a:rPr lang="en-IN" dirty="0"/>
              <a:t>                                Text(</a:t>
            </a:r>
          </a:p>
          <a:p>
            <a:r>
              <a:rPr lang="en-IN" dirty="0"/>
              <a:t>                                    text = "View Records", </a:t>
            </a:r>
            <a:r>
              <a:rPr lang="en-IN" dirty="0" err="1"/>
              <a:t>color</a:t>
            </a:r>
            <a:r>
              <a:rPr lang="en-IN" dirty="0"/>
              <a:t> = </a:t>
            </a:r>
            <a:r>
              <a:rPr lang="en-IN" dirty="0" err="1"/>
              <a:t>Color.Black</a:t>
            </a:r>
            <a:r>
              <a:rPr lang="en-IN" dirty="0"/>
              <a:t>, </a:t>
            </a:r>
            <a:r>
              <a:rPr lang="en-IN" dirty="0" err="1"/>
              <a:t>fontSize</a:t>
            </a:r>
            <a:r>
              <a:rPr lang="en-IN" dirty="0"/>
              <a:t> = 14.sp,</a:t>
            </a:r>
          </a:p>
          <a:p>
            <a:r>
              <a:rPr lang="en-IN" dirty="0"/>
              <a:t>                                    </a:t>
            </a:r>
            <a:r>
              <a:rPr lang="en-IN" dirty="0" err="1"/>
              <a:t>textAlign</a:t>
            </a:r>
            <a:r>
              <a:rPr lang="en-IN" dirty="0"/>
              <a:t> = </a:t>
            </a:r>
            <a:r>
              <a:rPr lang="en-IN" dirty="0" err="1"/>
              <a:t>TextAlign.Center</a:t>
            </a:r>
            <a:endParaRPr lang="en-IN" dirty="0"/>
          </a:p>
          <a:p>
            <a:r>
              <a:rPr lang="en-IN" dirty="0"/>
              <a:t>                                )</a:t>
            </a:r>
          </a:p>
          <a:p>
            <a:r>
              <a:rPr lang="en-IN" dirty="0"/>
              <a:t>                            </a:t>
            </a:r>
            <a:r>
              <a:rPr lang="en-IN" dirty="0" smtClean="0"/>
              <a:t>}</a:t>
            </a:r>
            <a:endParaRPr lang="en-IN" dirty="0"/>
          </a:p>
          <a:p>
            <a:r>
              <a:rPr lang="en-IN" dirty="0"/>
              <a:t>                        }</a:t>
            </a:r>
          </a:p>
          <a:p>
            <a:r>
              <a:rPr lang="en-IN" dirty="0"/>
              <a:t>                    )</a:t>
            </a:r>
          </a:p>
          <a:p>
            <a:r>
              <a:rPr lang="en-IN" dirty="0"/>
              <a:t>                }</a:t>
            </a:r>
          </a:p>
          <a:p>
            <a:r>
              <a:rPr lang="en-IN" dirty="0"/>
              <a:t>            ) {</a:t>
            </a:r>
          </a:p>
          <a:p>
            <a:r>
              <a:rPr lang="en-IN" dirty="0"/>
              <a:t>                </a:t>
            </a:r>
            <a:r>
              <a:rPr lang="en-IN" dirty="0" err="1"/>
              <a:t>val</a:t>
            </a:r>
            <a:r>
              <a:rPr lang="en-IN" dirty="0"/>
              <a:t> data=</a:t>
            </a:r>
            <a:r>
              <a:rPr lang="en-IN" dirty="0" err="1"/>
              <a:t>itemsDatabaseHelper.getAllItems</a:t>
            </a:r>
            <a:r>
              <a:rPr lang="en-IN" dirty="0"/>
              <a:t>();</a:t>
            </a:r>
          </a:p>
          <a:p>
            <a:r>
              <a:rPr lang="en-IN" dirty="0"/>
              <a:t>                </a:t>
            </a:r>
            <a:r>
              <a:rPr lang="en-IN" dirty="0" err="1"/>
              <a:t>Log.d</a:t>
            </a:r>
            <a:r>
              <a:rPr lang="en-IN" dirty="0"/>
              <a:t>("</a:t>
            </a:r>
            <a:r>
              <a:rPr lang="en-IN" dirty="0" err="1"/>
              <a:t>swathi</a:t>
            </a:r>
            <a:r>
              <a:rPr lang="en-IN" dirty="0"/>
              <a:t>" ,</a:t>
            </a:r>
            <a:r>
              <a:rPr lang="en-IN" dirty="0" err="1"/>
              <a:t>data.toString</a:t>
            </a:r>
            <a:r>
              <a:rPr lang="en-IN" dirty="0"/>
              <a:t>())</a:t>
            </a:r>
          </a:p>
          <a:p>
            <a:r>
              <a:rPr lang="en-IN" dirty="0"/>
              <a:t>                </a:t>
            </a:r>
            <a:r>
              <a:rPr lang="en-IN" dirty="0" err="1"/>
              <a:t>val</a:t>
            </a:r>
            <a:r>
              <a:rPr lang="en-IN" dirty="0"/>
              <a:t> items = </a:t>
            </a:r>
            <a:r>
              <a:rPr lang="en-IN" dirty="0" err="1"/>
              <a:t>itemsDatabaseHelper.getAllItems</a:t>
            </a:r>
            <a:r>
              <a:rPr lang="en-IN" dirty="0"/>
              <a:t>()</a:t>
            </a:r>
          </a:p>
          <a:p>
            <a:r>
              <a:rPr lang="en-IN" dirty="0"/>
              <a:t>                    </a:t>
            </a:r>
            <a:r>
              <a:rPr lang="en-IN" dirty="0" smtClean="0"/>
              <a:t>Records(items)</a:t>
            </a:r>
          </a:p>
        </p:txBody>
      </p:sp>
    </p:spTree>
    <p:extLst>
      <p:ext uri="{BB962C8B-B14F-4D97-AF65-F5344CB8AC3E}">
        <p14:creationId xmlns:p14="http://schemas.microsoft.com/office/powerpoint/2010/main" val="293786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16935" y="854375"/>
            <a:ext cx="6096000" cy="5355312"/>
          </a:xfrm>
          <a:prstGeom prst="rect">
            <a:avLst/>
          </a:prstGeom>
        </p:spPr>
        <p:txBody>
          <a:bodyPr>
            <a:spAutoFit/>
          </a:bodyPr>
          <a:lstStyle/>
          <a:p>
            <a:r>
              <a:rPr lang="en-IN" dirty="0"/>
              <a:t> }</a:t>
            </a:r>
          </a:p>
          <a:p>
            <a:r>
              <a:rPr lang="en-IN" dirty="0"/>
              <a:t>            }</a:t>
            </a:r>
          </a:p>
          <a:p>
            <a:r>
              <a:rPr lang="en-IN" dirty="0"/>
              <a:t>        }</a:t>
            </a:r>
          </a:p>
          <a:p>
            <a:r>
              <a:rPr lang="en-IN" dirty="0"/>
              <a:t>    }</a:t>
            </a:r>
          </a:p>
          <a:p>
            <a:endParaRPr lang="en-IN" dirty="0"/>
          </a:p>
          <a:p>
            <a:r>
              <a:rPr lang="en-IN" dirty="0"/>
              <a:t>@</a:t>
            </a:r>
            <a:r>
              <a:rPr lang="en-IN" dirty="0" err="1"/>
              <a:t>Composable</a:t>
            </a:r>
            <a:endParaRPr lang="en-IN" dirty="0"/>
          </a:p>
          <a:p>
            <a:r>
              <a:rPr lang="en-IN" dirty="0"/>
              <a:t>fun Records(items: List&lt;Items&gt;) {</a:t>
            </a:r>
          </a:p>
          <a:p>
            <a:r>
              <a:rPr lang="en-IN" dirty="0"/>
              <a:t>    Text(text = "View Records", modifier = </a:t>
            </a:r>
            <a:r>
              <a:rPr lang="en-IN" dirty="0" err="1"/>
              <a:t>Modifier.padding</a:t>
            </a:r>
            <a:r>
              <a:rPr lang="en-IN" dirty="0"/>
              <a:t>(top = 24.dp, start = 106.dp, bottom = 24.dp ), </a:t>
            </a:r>
            <a:r>
              <a:rPr lang="en-IN" dirty="0" err="1"/>
              <a:t>fontSize</a:t>
            </a:r>
            <a:r>
              <a:rPr lang="en-IN" dirty="0"/>
              <a:t> = 30.sp, </a:t>
            </a:r>
            <a:r>
              <a:rPr lang="en-IN" dirty="0" err="1"/>
              <a:t>fontWeight</a:t>
            </a:r>
            <a:r>
              <a:rPr lang="en-IN" dirty="0"/>
              <a:t> = </a:t>
            </a:r>
            <a:r>
              <a:rPr lang="en-IN" dirty="0" err="1"/>
              <a:t>FontWeight.Bold</a:t>
            </a:r>
            <a:r>
              <a:rPr lang="en-IN" dirty="0"/>
              <a:t>)</a:t>
            </a:r>
          </a:p>
          <a:p>
            <a:r>
              <a:rPr lang="en-IN" dirty="0"/>
              <a:t>    Spacer(modifier = </a:t>
            </a:r>
            <a:r>
              <a:rPr lang="en-IN" dirty="0" err="1"/>
              <a:t>Modifier.height</a:t>
            </a:r>
            <a:r>
              <a:rPr lang="en-IN" dirty="0"/>
              <a:t>(30.dp))</a:t>
            </a:r>
          </a:p>
          <a:p>
            <a:r>
              <a:rPr lang="en-IN" dirty="0"/>
              <a:t>    </a:t>
            </a:r>
            <a:r>
              <a:rPr lang="en-IN" dirty="0" err="1"/>
              <a:t>LazyRow</a:t>
            </a:r>
            <a:r>
              <a:rPr lang="en-IN" dirty="0"/>
              <a:t>(</a:t>
            </a:r>
          </a:p>
          <a:p>
            <a:r>
              <a:rPr lang="en-IN" dirty="0"/>
              <a:t>        modifier = Modifier</a:t>
            </a:r>
          </a:p>
          <a:p>
            <a:r>
              <a:rPr lang="en-IN" dirty="0"/>
              <a:t>            .</a:t>
            </a:r>
            <a:r>
              <a:rPr lang="en-IN" dirty="0" err="1"/>
              <a:t>fillMaxSize</a:t>
            </a:r>
            <a:r>
              <a:rPr lang="en-IN" dirty="0"/>
              <a:t>()</a:t>
            </a:r>
          </a:p>
          <a:p>
            <a:r>
              <a:rPr lang="en-IN" dirty="0"/>
              <a:t>            .padding(top = 80.dp),</a:t>
            </a:r>
          </a:p>
          <a:p>
            <a:endParaRPr lang="en-IN" dirty="0"/>
          </a:p>
          <a:p>
            <a:r>
              <a:rPr lang="en-IN" dirty="0"/>
              <a:t>        </a:t>
            </a:r>
            <a:r>
              <a:rPr lang="en-IN" dirty="0" err="1"/>
              <a:t>horizontalArrangement</a:t>
            </a:r>
            <a:r>
              <a:rPr lang="en-IN" dirty="0"/>
              <a:t> = </a:t>
            </a:r>
            <a:r>
              <a:rPr lang="en-IN" dirty="0" err="1"/>
              <a:t>Arrangement.SpaceBetween</a:t>
            </a:r>
            <a:endParaRPr lang="en-IN" dirty="0"/>
          </a:p>
          <a:p>
            <a:r>
              <a:rPr lang="en-IN" dirty="0"/>
              <a:t>    ){</a:t>
            </a:r>
          </a:p>
          <a:p>
            <a:r>
              <a:rPr lang="en-IN" dirty="0"/>
              <a:t>        item {</a:t>
            </a:r>
          </a:p>
        </p:txBody>
      </p:sp>
    </p:spTree>
    <p:extLst>
      <p:ext uri="{BB962C8B-B14F-4D97-AF65-F5344CB8AC3E}">
        <p14:creationId xmlns:p14="http://schemas.microsoft.com/office/powerpoint/2010/main" val="2556686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161</TotalTime>
  <Words>615</Words>
  <Application>Microsoft Office PowerPoint</Application>
  <PresentationFormat>Widescreen</PresentationFormat>
  <Paragraphs>151</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Corbel</vt:lpstr>
      <vt:lpstr>Times New Roman</vt:lpstr>
      <vt:lpstr>Parallax</vt:lpstr>
      <vt:lpstr>THE PERSONAL FINANCIAL MANAGEMENT APP</vt:lpstr>
      <vt:lpstr>DESCRIPTION </vt:lpstr>
      <vt:lpstr>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PERSONAL FINANCIAL MANAGEMENT APP</dc:title>
  <dc:creator>ADMIN</dc:creator>
  <cp:lastModifiedBy>ADMIN</cp:lastModifiedBy>
  <cp:revision>7</cp:revision>
  <dcterms:created xsi:type="dcterms:W3CDTF">2024-11-15T14:05:39Z</dcterms:created>
  <dcterms:modified xsi:type="dcterms:W3CDTF">2024-11-15T16:47:02Z</dcterms:modified>
</cp:coreProperties>
</file>